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02" r:id="rId3"/>
    <p:sldId id="301" r:id="rId4"/>
    <p:sldId id="307" r:id="rId5"/>
    <p:sldId id="306" r:id="rId6"/>
    <p:sldId id="280" r:id="rId7"/>
  </p:sldIdLst>
  <p:sldSz cx="9144000" cy="5143500" type="screen16x9"/>
  <p:notesSz cx="6858000" cy="9144000"/>
  <p:embeddedFontLst>
    <p:embeddedFont>
      <p:font typeface="서울한강 장체B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서울한강 장체EB" panose="02020603020101020101" pitchFamily="18" charset="-127"/>
      <p:regular r:id="rId12"/>
    </p:embeddedFont>
    <p:embeddedFont>
      <p:font typeface="서울한강 장체M" panose="02020603020101020101" pitchFamily="18" charset="-127"/>
      <p:regular r:id="rId13"/>
    </p:embeddedFont>
    <p:embeddedFont>
      <p:font typeface="서울한강 장체BL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FFCCFF"/>
    <a:srgbClr val="ADBCC3"/>
    <a:srgbClr val="ED7D31"/>
    <a:srgbClr val="F0F0F0"/>
    <a:srgbClr val="E00868"/>
    <a:srgbClr val="FF6699"/>
    <a:srgbClr val="FF0066"/>
    <a:srgbClr val="F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0" autoAdjust="0"/>
    <p:restoredTop sz="83436" autoAdjust="0"/>
  </p:normalViewPr>
  <p:slideViewPr>
    <p:cSldViewPr>
      <p:cViewPr>
        <p:scale>
          <a:sx n="90" d="100"/>
          <a:sy n="90" d="100"/>
        </p:scale>
        <p:origin x="-153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my name is Sung-ho Yun.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in charge of the presentation of our team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now on,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the presenting on our topic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topic is to find trail systems for avoiding fine dust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 will explain the what our development motives.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Walking has a enormous positive effect on our bodies.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It reduces the risk of obesity, diabetes, depression, and cancer.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researchers, maintaining a habit of walking for 30 minutes every day will significantly reduce the risk of obesity, diabetes and depression.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is more creative.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according to the research of Stanford University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are more creative when walking than sitting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help strengthen In the body's immune system and helps the wound heal quickly.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forth Walking provides energy to the brain, that helps prevent mental degeneration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help prevent dementia.</a:t>
            </a:r>
          </a:p>
          <a:p>
            <a:pPr fontAlgn="base" latinLnBrk="0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can’t go out walking because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korea’s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status is bad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Air Visual is the world's air pollution status monitoring Organization, 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Organization’s announcement is that Seoul's Air Quality Index (AQI) was 179 period this is the world’s second the worst air quality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If</a:t>
            </a:r>
            <a:r>
              <a:rPr lang="en-US" altLang="ko-KR" baseline="0" dirty="0" smtClean="0"/>
              <a:t> you walking in fine dust environment at 60 minutes that is negative effect equals secondhand smoke at 84 minutes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 we’ll </a:t>
            </a:r>
            <a:r>
              <a:rPr lang="en-US" altLang="ko-KR" dirty="0" err="1" smtClean="0"/>
              <a:t>ues</a:t>
            </a:r>
            <a:r>
              <a:rPr lang="en-US" altLang="ko-KR" baseline="0" dirty="0" smtClean="0"/>
              <a:t> Mobile Urban Sensing Dataset in Daegu </a:t>
            </a:r>
          </a:p>
          <a:p>
            <a:r>
              <a:rPr lang="en-US" altLang="ko-KR" baseline="0" dirty="0" smtClean="0"/>
              <a:t>And use Mapping Algorithm system </a:t>
            </a:r>
          </a:p>
          <a:p>
            <a:r>
              <a:rPr lang="en-US" altLang="ko-KR" dirty="0" smtClean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19672" y="1743660"/>
            <a:ext cx="6048672" cy="1571137"/>
            <a:chOff x="2986132" y="1902486"/>
            <a:chExt cx="3761184" cy="976448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2433061" cy="21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IoT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Data Alchemist </a:t>
              </a:r>
              <a:r>
                <a:rPr lang="en-US" altLang="ko-KR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Hackaton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6132" y="2178174"/>
              <a:ext cx="3761184" cy="43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미세먼지를 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피할수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있는 산책로 찾기 시스템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Find trails system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for 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avoiding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fine dust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98573" y="2716346"/>
              <a:ext cx="1274365" cy="162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TEAM NUGABAR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9" y="1347614"/>
            <a:ext cx="4591572" cy="258488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92129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24128" y="1689452"/>
            <a:ext cx="424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Obesity, diabetes, depression, cancer risk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falls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Creativity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is enhanced by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walking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Proper sunshine, better than a pill.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Dementia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can be prevented.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4148" y="168158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Walking Effect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87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동기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942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25941" y="1609965"/>
            <a:ext cx="42484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direct cause of various respiratory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diseases</a:t>
            </a: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of atopic dermatitis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Increased risk of underweight and </a:t>
            </a:r>
          </a:p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 stillbirth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 newborns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headaches.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World's second worst air quality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1654" y="4083918"/>
            <a:ext cx="227360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Seoul fine dust situation 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26713"/>
            <a:ext cx="4453793" cy="27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1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동기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미세먼지 산책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1907307"/>
            <a:ext cx="3022545" cy="18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간접흡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0072" y="1907307"/>
            <a:ext cx="3456386" cy="19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08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139702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037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290738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9691" y="3886054"/>
            <a:ext cx="337938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60 minutes walking in fine dust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5461" y="3886054"/>
            <a:ext cx="320560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Secondhand smoke 84 minutes&gt;</a:t>
            </a:r>
          </a:p>
        </p:txBody>
      </p:sp>
    </p:spTree>
    <p:extLst>
      <p:ext uri="{BB962C8B-B14F-4D97-AF65-F5344CB8AC3E}">
        <p14:creationId xmlns:p14="http://schemas.microsoft.com/office/powerpoint/2010/main" val="42661044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6" y="987574"/>
            <a:ext cx="6905863" cy="321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843808" y="4400496"/>
            <a:ext cx="3379386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&lt;Mobile Urban Sensing Dataset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6609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END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THANK YOU</a:t>
              </a:r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5514</TotalTime>
  <Words>382</Words>
  <Application>Microsoft Office PowerPoint</Application>
  <PresentationFormat>화면 슬라이드 쇼(16:9)</PresentationFormat>
  <Paragraphs>57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Arial</vt:lpstr>
      <vt:lpstr>서울한강 장체B</vt:lpstr>
      <vt:lpstr>맑은 고딕</vt:lpstr>
      <vt:lpstr>서울한강 장체EB</vt:lpstr>
      <vt:lpstr>서울한강 장체M</vt:lpstr>
      <vt:lpstr>서울한강 장체BL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Yun</cp:lastModifiedBy>
  <cp:revision>184</cp:revision>
  <dcterms:created xsi:type="dcterms:W3CDTF">2015-03-17T10:14:13Z</dcterms:created>
  <dcterms:modified xsi:type="dcterms:W3CDTF">2017-11-17T21:00:09Z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